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86"/>
    <p:restoredTop sz="94730"/>
  </p:normalViewPr>
  <p:slideViewPr>
    <p:cSldViewPr snapToGrid="0">
      <p:cViewPr varScale="1">
        <p:scale>
          <a:sx n="60" d="100"/>
          <a:sy n="60" d="100"/>
        </p:scale>
        <p:origin x="200" y="1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BBBF-AE08-57F5-C9D1-9625E59AE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61BD8-4CF4-6578-D758-00A177369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F3E3E-6971-94F2-18BF-1C4012B89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6A1F-C50F-0446-9183-DC6F50992136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41B30-5450-59FB-0AC2-0C0CEBFB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9B7C5-1639-983C-F6CE-23C97575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59D3-4D6C-BE44-A906-C6720821D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6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9E36-8CE9-A341-9F66-3713CF7B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4ECE6-CA61-FC8D-5D58-461863250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E03A3-2BC2-A78C-1634-46AF48B66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6A1F-C50F-0446-9183-DC6F50992136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275E0-3DF7-1F61-F362-407DD1C38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4543D-BBFE-B76F-791C-131D47A2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59D3-4D6C-BE44-A906-C6720821D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4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E75A48-4696-B518-AB5A-0AA9FB230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DC6AA-E7D3-EE51-D165-0CFDFFBA8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F49EF-2C9A-E98E-9E9A-004AF66B2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6A1F-C50F-0446-9183-DC6F50992136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88F07-4F7F-8A3E-DED8-BD627772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12717-8AB4-3EB9-93E7-654D0897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59D3-4D6C-BE44-A906-C6720821D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8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FA6A3-302B-E178-EEC7-E834AC59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5D62C-F6FB-E587-5AE9-27EA830C1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C1354-FE20-660A-905B-3BA228649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6A1F-C50F-0446-9183-DC6F50992136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F0F3C-A456-D3B6-46A1-67A11049E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A76B3-E11A-07E7-568D-E9B9539B3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59D3-4D6C-BE44-A906-C6720821D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1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B0A3C-6393-57FA-179B-A5A38198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9F916-69E2-D1AF-64AF-7A6914AF1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C3315-F962-9BD0-8DD8-77260F4D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6A1F-C50F-0446-9183-DC6F50992136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8D7DF-EFE8-BB87-35C5-F6A5C8FA3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A353-BD7F-6771-52A0-FE4E057F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59D3-4D6C-BE44-A906-C6720821D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9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4674E-B5A3-D3AE-42B2-3F1F2EE42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F7DE1-990C-6025-F4F7-CA6108BDB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9B80A-9BE2-8DA5-4C08-E64B62EB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6A1F-C50F-0446-9183-DC6F50992136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CC172-89C7-43E1-3C7A-56B7A635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F9E70-D7A0-9860-615D-F20CBDBA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59D3-4D6C-BE44-A906-C6720821D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EE61-39FB-D70F-835E-C7EA9EDA3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9F1F8-5F81-0FE8-8FCF-F2AAF4909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E16F0-4BB1-0C87-E789-3810B3ED1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4CAEB-5078-0819-254A-54A800BD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6A1F-C50F-0446-9183-DC6F50992136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F80C0-ED4F-884D-4078-A699B8926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BBB47-A78E-4005-3FA0-9C8804C2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59D3-4D6C-BE44-A906-C6720821D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9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FDA47-7059-4232-EE1E-22C377B9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5882-E7DF-6D6F-BA3D-B9A9C31B9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76003-DE02-DAF2-BFE6-7B45DAAE4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CAD87-4450-159B-6274-578AB367C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7D755-4202-8859-E89D-B24DACBD1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A98B03-C71B-45BC-E5BF-075C8B97D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6A1F-C50F-0446-9183-DC6F50992136}" type="datetimeFigureOut">
              <a:rPr lang="en-US" smtClean="0"/>
              <a:t>3/12/24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F3F66-46AE-CEF8-5008-7316D3FC0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40AFC-B7D9-4914-4A3B-03DC72E6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59D3-4D6C-BE44-A906-C6720821D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7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386BB-6E98-132D-BD67-C8781E8A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1BD48-C22F-2717-D992-93DB5DA3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6A1F-C50F-0446-9183-DC6F50992136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CD994-1AD4-73EE-AFE1-1B9E32F9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9E087-8BD1-C218-3BF4-300F3D156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59D3-4D6C-BE44-A906-C6720821D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1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DF6552-D74D-5758-5577-66357AE5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6A1F-C50F-0446-9183-DC6F50992136}" type="datetimeFigureOut">
              <a:rPr lang="en-US" smtClean="0"/>
              <a:t>3/12/24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31271-4B69-4998-E3E9-67A9FC505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DC253-0313-F257-CDCF-9F7C9252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59D3-4D6C-BE44-A906-C6720821D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6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A2A5-5FE8-1651-7630-8991AC2E1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F79D8-FA3F-0A6F-C211-37B2B1ABF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F48081-9FF3-9E73-F992-F20C11B1F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1C79D-425B-08E6-732F-45DFC0A6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6A1F-C50F-0446-9183-DC6F50992136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796EC-30C2-C4DE-3AF6-81E38F97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2FA91-212C-80B2-7101-26ED7DD69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59D3-4D6C-BE44-A906-C6720821D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2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A5D8-F85E-340F-FF43-91278C87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61E00-550E-58C3-EC8D-366602768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A3386-9B85-0A34-3FFC-1BE85BBD5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964B6-470F-425C-ADBC-FEE4BE9E8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6A1F-C50F-0446-9183-DC6F50992136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B82FE-B6AC-342B-8431-D6A46F3C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54A8E-FAF7-D077-A3FA-B3C7C4A60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59D3-4D6C-BE44-A906-C6720821D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2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750397-F070-B552-A78A-E7747685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3FA5D-C062-9227-2181-36AB7A8A5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606BF-3D33-060E-EB62-F650830CE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636A1F-C50F-0446-9183-DC6F50992136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CD189-0484-4A34-AC9A-5E326DBFD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4B1B0-2464-3C53-A451-CF7A0B557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A259D3-4D6C-BE44-A906-C6720821D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newsletters/meaningful-marketing-messages-7131045463494909952/" TargetMode="External"/><Relationship Id="rId2" Type="http://schemas.openxmlformats.org/officeDocument/2006/relationships/hyperlink" Target="mailto:inspiredcatalyst8@gmail.co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ickasscopywriter.writersresidence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ainbow abstract fiber optics">
            <a:extLst>
              <a:ext uri="{FF2B5EF4-FFF2-40B4-BE49-F238E27FC236}">
                <a16:creationId xmlns:a16="http://schemas.microsoft.com/office/drawing/2014/main" id="{3636DA45-C7CD-24A6-5D25-2E07B7B0D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9" r="3874" b="-1"/>
          <a:stretch/>
        </p:blipFill>
        <p:spPr>
          <a:xfrm>
            <a:off x="3564610" y="10"/>
            <a:ext cx="8627388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42786-A419-2759-045B-4A394021C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65125"/>
            <a:ext cx="4020309" cy="18980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chemeClr val="accent5"/>
                </a:solidFill>
              </a:rPr>
              <a:t>Be Brilliant</a:t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444DE-D857-F2FD-2B0D-F739BA9EC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6" y="2423160"/>
            <a:ext cx="4020313" cy="244602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dirty="0">
                <a:solidFill>
                  <a:srgbClr val="FF0000"/>
                </a:solidFill>
              </a:rPr>
              <a:t>Be Bold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6000" dirty="0">
                <a:solidFill>
                  <a:srgbClr val="00B0F0"/>
                </a:solidFill>
              </a:rPr>
              <a:t>Be You!  </a:t>
            </a:r>
          </a:p>
        </p:txBody>
      </p:sp>
    </p:spTree>
    <p:extLst>
      <p:ext uri="{BB962C8B-B14F-4D97-AF65-F5344CB8AC3E}">
        <p14:creationId xmlns:p14="http://schemas.microsoft.com/office/powerpoint/2010/main" val="383862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1B53C-7667-38EA-469B-2A6113292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33916"/>
            <a:ext cx="3888526" cy="187133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kern="1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Choose Permentier &amp; Associates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EEAD6-DD50-2538-230D-E3CF25B9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339163"/>
            <a:ext cx="3888528" cy="428492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Extensive Experience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Thoughtful &amp; Thorough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Expert Communicators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Target Goals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Tweak until agreed-upon results are achieved</a:t>
            </a:r>
          </a:p>
        </p:txBody>
      </p:sp>
      <p:pic>
        <p:nvPicPr>
          <p:cNvPr id="5" name="Picture 4" descr="Three darts on bullseye">
            <a:extLst>
              <a:ext uri="{FF2B5EF4-FFF2-40B4-BE49-F238E27FC236}">
                <a16:creationId xmlns:a16="http://schemas.microsoft.com/office/drawing/2014/main" id="{56D31345-11F6-0D2A-61DE-AA01C7D91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74"/>
          <a:stretch/>
        </p:blipFill>
        <p:spPr>
          <a:xfrm>
            <a:off x="6800986" y="954352"/>
            <a:ext cx="4747547" cy="4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93779-C7EA-E9DB-16D6-4ACF43D1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1124988"/>
            <a:ext cx="4425962" cy="16557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0A003-5FA5-DBE7-09B4-558221928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0742" y="3429000"/>
            <a:ext cx="4873026" cy="21208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Email: </a:t>
            </a:r>
            <a:r>
              <a:rPr lang="en-US" sz="2400" dirty="0">
                <a:hlinkClick r:id="rId2"/>
              </a:rPr>
              <a:t>inspiredcatalyst8@gmail.com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Phone:</a:t>
            </a:r>
          </a:p>
          <a:p>
            <a:pPr marL="0" indent="0">
              <a:buNone/>
            </a:pPr>
            <a:r>
              <a:rPr lang="en-US" sz="2400" dirty="0"/>
              <a:t>202.494.2465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#</a:t>
            </a:r>
            <a:r>
              <a:rPr lang="en-US" sz="2400" dirty="0" err="1">
                <a:hlinkClick r:id="rId3"/>
              </a:rPr>
              <a:t>MeaningfulMarketingMessages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Camera lens">
            <a:extLst>
              <a:ext uri="{FF2B5EF4-FFF2-40B4-BE49-F238E27FC236}">
                <a16:creationId xmlns:a16="http://schemas.microsoft.com/office/drawing/2014/main" id="{B175BBAB-B336-85FF-CDAB-D9867A9667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78" r="30962" b="-2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33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853B2-8152-FE2D-EFB0-E0B762E5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744" y="191386"/>
            <a:ext cx="4156512" cy="11483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Thank You!</a:t>
            </a:r>
          </a:p>
        </p:txBody>
      </p:sp>
      <p:pic>
        <p:nvPicPr>
          <p:cNvPr id="5" name="Picture 4" descr="Open white gift box tied with red ribbon">
            <a:extLst>
              <a:ext uri="{FF2B5EF4-FFF2-40B4-BE49-F238E27FC236}">
                <a16:creationId xmlns:a16="http://schemas.microsoft.com/office/drawing/2014/main" id="{54DD56E6-DCC2-0349-AD61-2565EE9F6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87" r="9046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0B82B-4C27-B5CF-3E54-D96A50075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409" y="1127051"/>
            <a:ext cx="4156512" cy="5539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Thank you for considering us as your Brand Builder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 pledge to deliver marketing messages that resonate with your audience and inspire action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Let us know if you require more information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 hope to work with you soon to create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Meaningful Marketing Messages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13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87AA-83A4-CD35-84E1-6CD636E4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020726"/>
            <a:ext cx="5444382" cy="8718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Carolyn Permentier</a:t>
            </a:r>
          </a:p>
        </p:txBody>
      </p:sp>
      <p:pic>
        <p:nvPicPr>
          <p:cNvPr id="5" name="Picture 4" descr="Dog playing with paint">
            <a:extLst>
              <a:ext uri="{FF2B5EF4-FFF2-40B4-BE49-F238E27FC236}">
                <a16:creationId xmlns:a16="http://schemas.microsoft.com/office/drawing/2014/main" id="{22231418-2118-DBF8-C224-E3C4B03344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13" r="19613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A4DB8-273E-1257-51F5-847646614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37200" y="2041451"/>
            <a:ext cx="6172200" cy="46357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Permentier &amp; Associates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Creating Brands and Meaningful Marketing Messages for 18 Years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Offices in Alexandria, VA and Gettysburg, PA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https://KickAssCopywriter.WritersResidence.com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32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56185-C033-6468-D62D-57B2F095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871146"/>
            <a:ext cx="5444382" cy="6565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Brand Strategy &amp; Positioning</a:t>
            </a:r>
          </a:p>
        </p:txBody>
      </p:sp>
      <p:pic>
        <p:nvPicPr>
          <p:cNvPr id="5" name="Picture 4" descr="Colorful strings being woven togehter">
            <a:extLst>
              <a:ext uri="{FF2B5EF4-FFF2-40B4-BE49-F238E27FC236}">
                <a16:creationId xmlns:a16="http://schemas.microsoft.com/office/drawing/2014/main" id="{465C1A2B-0455-ED3D-87CE-847BC7EA62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69" r="24969"/>
          <a:stretch/>
        </p:blipFill>
        <p:spPr>
          <a:xfrm>
            <a:off x="0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A5A12-5BAC-6286-EC50-815EF8C16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8557" y="1956390"/>
            <a:ext cx="5444382" cy="40304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Define</a:t>
            </a:r>
            <a:r>
              <a:rPr lang="en-US" sz="2400" dirty="0"/>
              <a:t> WHO you are and what your Brand stands for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Align</a:t>
            </a:r>
            <a:r>
              <a:rPr lang="en-US" sz="2400" b="1" dirty="0"/>
              <a:t> </a:t>
            </a:r>
            <a:r>
              <a:rPr lang="en-US" sz="2400" dirty="0"/>
              <a:t>your Brand’s personality and voice with WHO you are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>
                <a:solidFill>
                  <a:srgbClr val="FFC000"/>
                </a:solidFill>
              </a:rPr>
              <a:t>Position</a:t>
            </a:r>
            <a:r>
              <a:rPr lang="en-US" sz="2400" dirty="0"/>
              <a:t> your Brand in the marketplace that distinguishes your offering as Uniquely you</a:t>
            </a:r>
          </a:p>
        </p:txBody>
      </p:sp>
    </p:spTree>
    <p:extLst>
      <p:ext uri="{BB962C8B-B14F-4D97-AF65-F5344CB8AC3E}">
        <p14:creationId xmlns:p14="http://schemas.microsoft.com/office/powerpoint/2010/main" val="353708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6C9C6-C3CB-0667-76B2-DDCC2AC6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33917"/>
            <a:ext cx="5251316" cy="14183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Brand Messaging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64411-966C-7102-2B19-DFA1EFCDF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52260"/>
            <a:ext cx="4619621" cy="49718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Communicate your USP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Telegraph in your Voice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 Memorable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Cut through the Clutter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Build Trust</a:t>
            </a:r>
          </a:p>
        </p:txBody>
      </p:sp>
      <p:pic>
        <p:nvPicPr>
          <p:cNvPr id="5" name="Picture 4" descr="Hand-colored with paint">
            <a:extLst>
              <a:ext uri="{FF2B5EF4-FFF2-40B4-BE49-F238E27FC236}">
                <a16:creationId xmlns:a16="http://schemas.microsoft.com/office/drawing/2014/main" id="{CB94531E-2051-9E18-C679-547348CEC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82" r="20980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581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47509-AB47-52E6-AD4E-98FB50D3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2871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Service Offerings</a:t>
            </a:r>
          </a:p>
        </p:txBody>
      </p:sp>
      <p:pic>
        <p:nvPicPr>
          <p:cNvPr id="5" name="Picture 4" descr="Colorful network cables">
            <a:extLst>
              <a:ext uri="{FF2B5EF4-FFF2-40B4-BE49-F238E27FC236}">
                <a16:creationId xmlns:a16="http://schemas.microsoft.com/office/drawing/2014/main" id="{C9479DAB-7A79-FF17-F826-F504169F1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84" r="31881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E0F2A-7412-CA3F-A0EA-BD5108CE1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3788" y="2017385"/>
            <a:ext cx="4840010" cy="41595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Consult</a:t>
            </a:r>
          </a:p>
          <a:p>
            <a:endParaRPr lang="en-US" sz="2400" dirty="0"/>
          </a:p>
          <a:p>
            <a:r>
              <a:rPr lang="en-US" sz="2400" dirty="0"/>
              <a:t>Evaluate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Brand Strategy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Tactics</a:t>
            </a:r>
          </a:p>
          <a:p>
            <a:endParaRPr lang="en-US" sz="2400" dirty="0"/>
          </a:p>
          <a:p>
            <a:r>
              <a:rPr lang="en-US" sz="2400" dirty="0"/>
              <a:t>Execute</a:t>
            </a:r>
          </a:p>
        </p:txBody>
      </p:sp>
    </p:spTree>
    <p:extLst>
      <p:ext uri="{BB962C8B-B14F-4D97-AF65-F5344CB8AC3E}">
        <p14:creationId xmlns:p14="http://schemas.microsoft.com/office/powerpoint/2010/main" val="346010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urful strings being woven togehter">
            <a:extLst>
              <a:ext uri="{FF2B5EF4-FFF2-40B4-BE49-F238E27FC236}">
                <a16:creationId xmlns:a16="http://schemas.microsoft.com/office/drawing/2014/main" id="{491C3112-EBD7-3BD9-728A-CC2819D1DA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55441" y="10"/>
            <a:ext cx="966964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3354-C219-9122-C6DA-2059CBDD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4642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Success Stories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5E839-068D-5298-0FC3-17D003AA6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33377"/>
            <a:ext cx="3822189" cy="542260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Multi-Million-Dollar  Enterprise &amp; Government contracts for an independent cloud architect</a:t>
            </a:r>
          </a:p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Renamed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repositioned, relaunched a SaaS for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42%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sales increase</a:t>
            </a:r>
          </a:p>
          <a:p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Delivered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$1.4M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revenue for The Motley Fool Wealth Management</a:t>
            </a:r>
          </a:p>
          <a:p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Positioned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$22B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Edelman Financial Services for a Merger with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$169B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firm</a:t>
            </a:r>
          </a:p>
        </p:txBody>
      </p:sp>
    </p:spTree>
    <p:extLst>
      <p:ext uri="{BB962C8B-B14F-4D97-AF65-F5344CB8AC3E}">
        <p14:creationId xmlns:p14="http://schemas.microsoft.com/office/powerpoint/2010/main" val="156499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35234-320F-40D1-7E3C-904F937A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255181"/>
            <a:ext cx="4620584" cy="176500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Offering, Audience &amp; Competition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515BD-1A00-694F-4E65-6691421C6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2275367"/>
            <a:ext cx="4620584" cy="43274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Invest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time to understand your offering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Research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your audience’s preferences, challenges, and dreams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Examine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you compare to your competition</a:t>
            </a: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8F2DDBF7-1009-E7B1-426C-3D6BD7895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13" r="121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43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D2797-6258-198A-1934-F3460B2F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5251316" cy="11446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Marketing Channel Expertise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6E259-A214-CF7B-0EAE-8A8863D3C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41451"/>
            <a:ext cx="4619621" cy="463579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Direct Response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Direct Mail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Content (Websites, Articles)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Storytelling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Video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Radio &amp; TV</a:t>
            </a:r>
          </a:p>
        </p:txBody>
      </p:sp>
      <p:pic>
        <p:nvPicPr>
          <p:cNvPr id="5" name="Picture 4" descr="Digital map with light leak background">
            <a:extLst>
              <a:ext uri="{FF2B5EF4-FFF2-40B4-BE49-F238E27FC236}">
                <a16:creationId xmlns:a16="http://schemas.microsoft.com/office/drawing/2014/main" id="{AD511F43-96B0-C9C1-8911-0E286D1306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00" r="16763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665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3DBCA-B37C-452F-7D21-3FEA074B2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350874"/>
            <a:ext cx="4620584" cy="7172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77ACC-4AC8-CBCF-1C94-600B28553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1418962"/>
            <a:ext cx="4620584" cy="508816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* Discover WHO you are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Determine WHY you do what you do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Uncover HOW you’re unique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* Learn your objectives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Compare perspectives from various team members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Produce a proposal of work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Fine-tune the Proposal (scale, benchmarks, expected outcomes and timelines)</a:t>
            </a:r>
          </a:p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Execute/Evaluate. Adjust/Execute. Evaluate again.</a:t>
            </a:r>
          </a:p>
          <a:p>
            <a:endParaRPr lang="en-US" sz="2000" dirty="0"/>
          </a:p>
        </p:txBody>
      </p:sp>
      <p:pic>
        <p:nvPicPr>
          <p:cNvPr id="5" name="Picture 4" descr="Geometric shapes on a wooden background">
            <a:extLst>
              <a:ext uri="{FF2B5EF4-FFF2-40B4-BE49-F238E27FC236}">
                <a16:creationId xmlns:a16="http://schemas.microsoft.com/office/drawing/2014/main" id="{EC22698D-37CA-A66A-1319-DDFB61165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59" r="2760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23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14294</TotalTime>
  <Words>339</Words>
  <Application>Microsoft Macintosh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Be Brilliant </vt:lpstr>
      <vt:lpstr>Carolyn Permentier</vt:lpstr>
      <vt:lpstr>Brand Strategy &amp; Positioning</vt:lpstr>
      <vt:lpstr>Brand Messaging</vt:lpstr>
      <vt:lpstr>Service Offerings</vt:lpstr>
      <vt:lpstr>Success Stories</vt:lpstr>
      <vt:lpstr>Your Offering, Audience &amp; Competition</vt:lpstr>
      <vt:lpstr>Marketing Channel Expertise</vt:lpstr>
      <vt:lpstr>Our Process</vt:lpstr>
      <vt:lpstr>Why Choose Permentier &amp; Associates</vt:lpstr>
      <vt:lpstr>Contact Information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Elevate Your Brand with Permentier &amp; Associates</dc:title>
  <dc:creator>Carolyn Permentier</dc:creator>
  <cp:lastModifiedBy>Carolyn Permentier</cp:lastModifiedBy>
  <cp:revision>6</cp:revision>
  <dcterms:created xsi:type="dcterms:W3CDTF">2024-02-19T22:59:20Z</dcterms:created>
  <dcterms:modified xsi:type="dcterms:W3CDTF">2024-03-13T21:37:55Z</dcterms:modified>
</cp:coreProperties>
</file>